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May 26 2024 07:05:46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f3db814-3aec-47c5-94b0-6a71d49bd27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 - FINANCIAL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6fc0c2df-7fbc-470f-aac5-a93af7ef4a9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2ca6b61-2aa8-4b8f-ba21-69854bd2095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4ed8a30-936f-11e9-b289-1d079699cb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8973dd7-184b-4e71-8485-84af8e81db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1e3f0d2-0f49-ddfd-0eb9-2897b9d3a45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260dfd6-9b79-4377-be6d-146a5cb59be8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fb603e9-8738-4542-abf4-baf5231a4db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acdbc42-8965-48f9-8a3c-1c728b6ed2c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subne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82c1d79-9176-4597-9cff-941a8d6cfd4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512e5f0-64fb-11e8-9c23-830c05b8b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f38a4da0-c353-11e9-83b6-a36a57a97a0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mware.directorsit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mware.v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66644e80-f35a-11ee-923f-2fe36712961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09f5a6ea-185e-4625-8281-9e8629360a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power-iaas.workspa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2024-05-26T07:05:52.839Z</dcterms:created>
  <dcterms:modified xsi:type="dcterms:W3CDTF">2024-05-26T07:05:52.839Z</dcterms:modified>
</cp:coreProperties>
</file>